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BA8B8-73E9-43C6-91B3-4C984E79F428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CCBFB-9A30-48C1-8B91-0D3A47B7A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CCBFB-9A30-48C1-8B91-0D3A47B7A9A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CCBFB-9A30-48C1-8B91-0D3A47B7A9A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CCBFB-9A30-48C1-8B91-0D3A47B7A9A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CCBFB-9A30-48C1-8B91-0D3A47B7A9A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CCBFB-9A30-48C1-8B91-0D3A47B7A9A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CCBFB-9A30-48C1-8B91-0D3A47B7A9A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CCBFB-9A30-48C1-8B91-0D3A47B7A9A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CCBFB-9A30-48C1-8B91-0D3A47B7A9A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2698D-C995-40EF-A20B-B2744C137BFB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E736D-8463-4ADF-9466-BB4C3921B4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95599"/>
          </a:xfrm>
        </p:spPr>
        <p:txBody>
          <a:bodyPr>
            <a:normAutofit/>
          </a:bodyPr>
          <a:lstStyle/>
          <a:p>
            <a:r>
              <a:rPr lang="en-US" dirty="0" smtClean="0"/>
              <a:t>Increasing the Odds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Anatomy of student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produced educational  documentary from the Virginia Ball Center at  Ball State University 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Presented to Muncie Business Roundtable, May 13, 2009 by Professor Cecil E Bohanon and Mr. Robert Kramig 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133600"/>
            <a:ext cx="1009650" cy="1287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Immersion Learning?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Student Directed </a:t>
            </a:r>
          </a:p>
          <a:p>
            <a:r>
              <a:rPr lang="en-US" sz="3600" dirty="0" smtClean="0"/>
              <a:t>Community Partner</a:t>
            </a:r>
          </a:p>
          <a:p>
            <a:r>
              <a:rPr lang="en-US" sz="3600" dirty="0" smtClean="0"/>
              <a:t>Final (Marketable) Product </a:t>
            </a:r>
            <a:endParaRPr lang="en-US" sz="3600" dirty="0"/>
          </a:p>
        </p:txBody>
      </p:sp>
      <p:pic>
        <p:nvPicPr>
          <p:cNvPr id="1030" name="Picture 6" descr="C:\Documents and Settings\cbohanon\Local Settings\Temporary Internet Files\Content.IE5\NUVPK4OX\MPj0439461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311205"/>
            <a:ext cx="4038600" cy="31039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was our project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30 minute student-produced documentary about business start-ups targeted to entrepreneurship classes and business incubators 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1</a:t>
            </a:r>
            <a:r>
              <a:rPr lang="en-US" dirty="0" smtClean="0"/>
              <a:t>3 students + Professor + Virginia Ball Staff </a:t>
            </a:r>
            <a:endParaRPr lang="en-US" dirty="0"/>
          </a:p>
          <a:p>
            <a:r>
              <a:rPr lang="en-US" dirty="0" smtClean="0"/>
              <a:t>Movie title: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Increasing the Odds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4191000"/>
            <a:ext cx="1219200" cy="1516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story does it tell?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Passion </a:t>
            </a:r>
          </a:p>
          <a:p>
            <a:r>
              <a:rPr lang="en-US" sz="3600" dirty="0" smtClean="0"/>
              <a:t>Pass the Market Test </a:t>
            </a:r>
          </a:p>
          <a:p>
            <a:r>
              <a:rPr lang="en-US" sz="3600" dirty="0" smtClean="0"/>
              <a:t>Write a Business Plan</a:t>
            </a:r>
          </a:p>
          <a:p>
            <a:r>
              <a:rPr lang="en-US" sz="3600" dirty="0" smtClean="0"/>
              <a:t>Network</a:t>
            </a:r>
          </a:p>
          <a:p>
            <a:r>
              <a:rPr lang="en-US" sz="3600" dirty="0" smtClean="0"/>
              <a:t>Persistence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3200" dirty="0" smtClean="0"/>
              <a:t>Air Robotics</a:t>
            </a:r>
          </a:p>
          <a:p>
            <a:r>
              <a:rPr lang="en-US" sz="3200" dirty="0" smtClean="0"/>
              <a:t>Blue Bottle Coffee Shop </a:t>
            </a:r>
          </a:p>
          <a:p>
            <a:r>
              <a:rPr lang="en-US" sz="3200" dirty="0" smtClean="0"/>
              <a:t>Vera Bradley </a:t>
            </a:r>
          </a:p>
          <a:p>
            <a:r>
              <a:rPr lang="en-US" sz="3200" dirty="0" smtClean="0"/>
              <a:t>Ball Corporation</a:t>
            </a:r>
          </a:p>
          <a:p>
            <a:r>
              <a:rPr lang="en-US" sz="3200" dirty="0" smtClean="0"/>
              <a:t>Big Sky Brewery </a:t>
            </a:r>
          </a:p>
          <a:p>
            <a:r>
              <a:rPr lang="en-US" sz="3200" dirty="0" smtClean="0"/>
              <a:t>Anheuser-Busch 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/>
              <a:t/>
            </a:r>
            <a:br>
              <a:rPr lang="en-US" sz="8800" dirty="0"/>
            </a:b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 smtClean="0"/>
              <a:t>Show </a:t>
            </a:r>
            <a:r>
              <a:rPr lang="en-US" sz="9600" dirty="0" smtClean="0"/>
              <a:t>trailer</a:t>
            </a:r>
            <a:r>
              <a:rPr lang="en-US" sz="8800" dirty="0" smtClean="0"/>
              <a:t> Now!</a:t>
            </a:r>
            <a:endParaRPr lang="en-US" sz="8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Pre-Production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Research the topic and listen to those who know about it </a:t>
            </a:r>
          </a:p>
          <a:p>
            <a:r>
              <a:rPr lang="en-US" sz="3200" dirty="0" smtClean="0"/>
              <a:t>Identify Themes and Subjects</a:t>
            </a:r>
          </a:p>
          <a:p>
            <a:r>
              <a:rPr lang="en-US" sz="3200" dirty="0" smtClean="0"/>
              <a:t>Write, Write, Write </a:t>
            </a:r>
            <a:endParaRPr lang="en-US" sz="3200" dirty="0"/>
          </a:p>
        </p:txBody>
      </p:sp>
      <p:pic>
        <p:nvPicPr>
          <p:cNvPr id="2051" name="Picture 3" descr="C:\Documents and Settings\cbohanon\Local Settings\Temporary Internet Files\Content.IE5\4Z5B6MBD\MPj0439510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7506" y="4267200"/>
            <a:ext cx="1944894" cy="1298448"/>
          </a:xfrm>
          <a:prstGeom prst="rect">
            <a:avLst/>
          </a:prstGeom>
          <a:noFill/>
        </p:spPr>
      </p:pic>
      <p:pic>
        <p:nvPicPr>
          <p:cNvPr id="2052" name="Picture 4" descr="C:\Documents and Settings\cbohanon\Local Settings\Temporary Internet Files\Content.IE5\HDLNYARU\MMj02866700000[1].gif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791199" y="1752600"/>
            <a:ext cx="2373923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Filming Interviews and B-roll </a:t>
            </a:r>
          </a:p>
          <a:p>
            <a:r>
              <a:rPr lang="en-US" sz="4000" dirty="0" smtClean="0"/>
              <a:t>Trips to locations </a:t>
            </a:r>
            <a:endParaRPr lang="en-US" sz="4000" dirty="0"/>
          </a:p>
        </p:txBody>
      </p:sp>
      <p:pic>
        <p:nvPicPr>
          <p:cNvPr id="3076" name="Picture 4" descr="C:\Documents and Settings\cbohanon\Local Settings\Temporary Internet Files\Content.IE5\IHX6VAX8\MCj02320870000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71329" y="2209800"/>
            <a:ext cx="2859130" cy="29616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Post-Production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Editing</a:t>
            </a:r>
          </a:p>
          <a:p>
            <a:r>
              <a:rPr lang="en-US" sz="3600" dirty="0" smtClean="0"/>
              <a:t>Music </a:t>
            </a:r>
          </a:p>
          <a:p>
            <a:r>
              <a:rPr lang="en-US" sz="3600" dirty="0" smtClean="0"/>
              <a:t>Marketing and Arranging Showcase </a:t>
            </a:r>
          </a:p>
          <a:p>
            <a:r>
              <a:rPr lang="en-US" sz="3600" dirty="0" smtClean="0"/>
              <a:t>Follow-up for Sales </a:t>
            </a:r>
            <a:endParaRPr lang="en-US" sz="3600" dirty="0"/>
          </a:p>
        </p:txBody>
      </p:sp>
      <p:pic>
        <p:nvPicPr>
          <p:cNvPr id="4098" name="Picture 2" descr="C:\Documents and Settings\cbohanon\Local Settings\Temporary Internet Files\Content.IE5\CHQVCPMF\MCj02822980000[1]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755843" y="2968898"/>
            <a:ext cx="1823314" cy="17885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164</Words>
  <Application>Microsoft Office PowerPoint</Application>
  <PresentationFormat>On-screen Show (4:3)</PresentationFormat>
  <Paragraphs>47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Increasing the Odds   </vt:lpstr>
      <vt:lpstr>What is Immersion Learning?</vt:lpstr>
      <vt:lpstr>What was our project ?</vt:lpstr>
      <vt:lpstr>What story does it tell?</vt:lpstr>
      <vt:lpstr>   Show trailer Now!</vt:lpstr>
      <vt:lpstr>Pre-Production </vt:lpstr>
      <vt:lpstr>Production </vt:lpstr>
      <vt:lpstr>Post-Production </vt:lpstr>
    </vt:vector>
  </TitlesOfParts>
  <Company>Ball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Increasing the Odds   </dc:title>
  <dc:creator>cbohanon</dc:creator>
  <cp:lastModifiedBy>Goodpaster, Lisa L.</cp:lastModifiedBy>
  <cp:revision>5</cp:revision>
  <dcterms:created xsi:type="dcterms:W3CDTF">2009-05-12T13:51:37Z</dcterms:created>
  <dcterms:modified xsi:type="dcterms:W3CDTF">2009-05-12T14:40:59Z</dcterms:modified>
</cp:coreProperties>
</file>